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0AF90-37A8-4BDA-BA45-ADB77C77D3C9}" v="324" dt="2021-09-22T13:20:26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2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Davidson" userId="80677fb08b3162e4" providerId="LiveId" clId="{6371C543-60B8-F24E-B7B2-D0A8C1F0ED4B}"/>
    <pc:docChg chg="modSld">
      <pc:chgData name="Louis Davidson" userId="80677fb08b3162e4" providerId="LiveId" clId="{6371C543-60B8-F24E-B7B2-D0A8C1F0ED4B}" dt="2021-09-21T15:32:12.153" v="6"/>
      <pc:docMkLst>
        <pc:docMk/>
      </pc:docMkLst>
      <pc:sldChg chg="addSp delSp">
        <pc:chgData name="Louis Davidson" userId="80677fb08b3162e4" providerId="LiveId" clId="{6371C543-60B8-F24E-B7B2-D0A8C1F0ED4B}" dt="2021-09-21T15:32:12.153" v="6"/>
        <pc:sldMkLst>
          <pc:docMk/>
          <pc:sldMk cId="1875053845" sldId="263"/>
        </pc:sldMkLst>
        <pc:inkChg chg="add">
          <ac:chgData name="Louis Davidson" userId="80677fb08b3162e4" providerId="LiveId" clId="{6371C543-60B8-F24E-B7B2-D0A8C1F0ED4B}" dt="2021-09-21T15:31:44.241" v="0"/>
          <ac:inkMkLst>
            <pc:docMk/>
            <pc:sldMk cId="1875053845" sldId="263"/>
            <ac:inkMk id="4" creationId="{596E65A0-2361-EA41-9618-5221D0F3162E}"/>
          </ac:inkMkLst>
        </pc:inkChg>
        <pc:inkChg chg="add del">
          <ac:chgData name="Louis Davidson" userId="80677fb08b3162e4" providerId="LiveId" clId="{6371C543-60B8-F24E-B7B2-D0A8C1F0ED4B}" dt="2021-09-21T15:31:56.876" v="3"/>
          <ac:inkMkLst>
            <pc:docMk/>
            <pc:sldMk cId="1875053845" sldId="263"/>
            <ac:inkMk id="5" creationId="{F18C82FC-DB9E-8E40-93C7-E13ADD0C1526}"/>
          </ac:inkMkLst>
        </pc:inkChg>
        <pc:inkChg chg="add del">
          <ac:chgData name="Louis Davidson" userId="80677fb08b3162e4" providerId="LiveId" clId="{6371C543-60B8-F24E-B7B2-D0A8C1F0ED4B}" dt="2021-09-21T15:31:56.878" v="4"/>
          <ac:inkMkLst>
            <pc:docMk/>
            <pc:sldMk cId="1875053845" sldId="263"/>
            <ac:inkMk id="6" creationId="{D5CC38D0-43E4-6240-B75E-66781E02CD15}"/>
          </ac:inkMkLst>
        </pc:inkChg>
        <pc:inkChg chg="add">
          <ac:chgData name="Louis Davidson" userId="80677fb08b3162e4" providerId="LiveId" clId="{6371C543-60B8-F24E-B7B2-D0A8C1F0ED4B}" dt="2021-09-21T15:32:06.361" v="5"/>
          <ac:inkMkLst>
            <pc:docMk/>
            <pc:sldMk cId="1875053845" sldId="263"/>
            <ac:inkMk id="7" creationId="{320E81EB-A8CF-B940-B74C-54F854487178}"/>
          </ac:inkMkLst>
        </pc:inkChg>
        <pc:inkChg chg="add">
          <ac:chgData name="Louis Davidson" userId="80677fb08b3162e4" providerId="LiveId" clId="{6371C543-60B8-F24E-B7B2-D0A8C1F0ED4B}" dt="2021-09-21T15:32:12.153" v="6"/>
          <ac:inkMkLst>
            <pc:docMk/>
            <pc:sldMk cId="1875053845" sldId="263"/>
            <ac:inkMk id="8" creationId="{2B847D2E-2295-924A-87DF-65344099F2AD}"/>
          </ac:inkMkLst>
        </pc:inkChg>
      </pc:sldChg>
    </pc:docChg>
  </pc:docChgLst>
  <pc:docChgLst>
    <pc:chgData name="Louis Davidson" userId="80677fb08b3162e4" providerId="LiveId" clId="{7080AF90-37A8-4BDA-BA45-ADB77C77D3C9}"/>
    <pc:docChg chg="custSel addSld delSld modSld">
      <pc:chgData name="Louis Davidson" userId="80677fb08b3162e4" providerId="LiveId" clId="{7080AF90-37A8-4BDA-BA45-ADB77C77D3C9}" dt="2021-09-27T15:31:22.652" v="923" actId="20577"/>
      <pc:docMkLst>
        <pc:docMk/>
      </pc:docMkLst>
      <pc:sldChg chg="modSp mod">
        <pc:chgData name="Louis Davidson" userId="80677fb08b3162e4" providerId="LiveId" clId="{7080AF90-37A8-4BDA-BA45-ADB77C77D3C9}" dt="2021-09-27T15:31:22.652" v="923" actId="20577"/>
        <pc:sldMkLst>
          <pc:docMk/>
          <pc:sldMk cId="2368454425" sldId="256"/>
        </pc:sldMkLst>
        <pc:spChg chg="mod">
          <ac:chgData name="Louis Davidson" userId="80677fb08b3162e4" providerId="LiveId" clId="{7080AF90-37A8-4BDA-BA45-ADB77C77D3C9}" dt="2021-09-22T13:12:26.600" v="552" actId="20577"/>
          <ac:spMkLst>
            <pc:docMk/>
            <pc:sldMk cId="2368454425" sldId="256"/>
            <ac:spMk id="2" creationId="{9B96E071-EED7-449E-8A85-BA7D2B8A8F1F}"/>
          </ac:spMkLst>
        </pc:spChg>
        <pc:spChg chg="mod">
          <ac:chgData name="Louis Davidson" userId="80677fb08b3162e4" providerId="LiveId" clId="{7080AF90-37A8-4BDA-BA45-ADB77C77D3C9}" dt="2021-09-27T15:31:22.652" v="923" actId="20577"/>
          <ac:spMkLst>
            <pc:docMk/>
            <pc:sldMk cId="2368454425" sldId="256"/>
            <ac:spMk id="3" creationId="{9D45FBF4-E6D9-4C00-AFDF-AC080690B66C}"/>
          </ac:spMkLst>
        </pc:spChg>
      </pc:sldChg>
      <pc:sldChg chg="modSp modAnim">
        <pc:chgData name="Louis Davidson" userId="80677fb08b3162e4" providerId="LiveId" clId="{7080AF90-37A8-4BDA-BA45-ADB77C77D3C9}" dt="2021-09-22T13:13:07.188" v="593" actId="113"/>
        <pc:sldMkLst>
          <pc:docMk/>
          <pc:sldMk cId="818827031" sldId="257"/>
        </pc:sldMkLst>
        <pc:spChg chg="mod">
          <ac:chgData name="Louis Davidson" userId="80677fb08b3162e4" providerId="LiveId" clId="{7080AF90-37A8-4BDA-BA45-ADB77C77D3C9}" dt="2021-09-22T13:13:07.188" v="593" actId="113"/>
          <ac:spMkLst>
            <pc:docMk/>
            <pc:sldMk cId="818827031" sldId="257"/>
            <ac:spMk id="3" creationId="{965566FE-169A-44C1-9B2B-0ED0C8A21FFE}"/>
          </ac:spMkLst>
        </pc:spChg>
      </pc:sldChg>
      <pc:sldChg chg="modAnim">
        <pc:chgData name="Louis Davidson" userId="80677fb08b3162e4" providerId="LiveId" clId="{7080AF90-37A8-4BDA-BA45-ADB77C77D3C9}" dt="2021-09-22T13:14:31.727" v="604"/>
        <pc:sldMkLst>
          <pc:docMk/>
          <pc:sldMk cId="1468375734" sldId="258"/>
        </pc:sldMkLst>
      </pc:sldChg>
      <pc:sldChg chg="addSp modSp mod modAnim">
        <pc:chgData name="Louis Davidson" userId="80677fb08b3162e4" providerId="LiveId" clId="{7080AF90-37A8-4BDA-BA45-ADB77C77D3C9}" dt="2021-09-22T13:15:27.153" v="662" actId="1076"/>
        <pc:sldMkLst>
          <pc:docMk/>
          <pc:sldMk cId="3824499944" sldId="259"/>
        </pc:sldMkLst>
        <pc:spChg chg="mod">
          <ac:chgData name="Louis Davidson" userId="80677fb08b3162e4" providerId="LiveId" clId="{7080AF90-37A8-4BDA-BA45-ADB77C77D3C9}" dt="2021-09-22T13:14:47.111" v="612" actId="20577"/>
          <ac:spMkLst>
            <pc:docMk/>
            <pc:sldMk cId="3824499944" sldId="259"/>
            <ac:spMk id="6" creationId="{779B71BD-028E-44D7-9CBD-B6A17B0FBCE9}"/>
          </ac:spMkLst>
        </pc:spChg>
        <pc:spChg chg="add mod">
          <ac:chgData name="Louis Davidson" userId="80677fb08b3162e4" providerId="LiveId" clId="{7080AF90-37A8-4BDA-BA45-ADB77C77D3C9}" dt="2021-09-22T13:15:27.153" v="662" actId="1076"/>
          <ac:spMkLst>
            <pc:docMk/>
            <pc:sldMk cId="3824499944" sldId="259"/>
            <ac:spMk id="7" creationId="{DAC9570C-E509-4E51-9019-B3D2800EB6D6}"/>
          </ac:spMkLst>
        </pc:spChg>
      </pc:sldChg>
      <pc:sldChg chg="del">
        <pc:chgData name="Louis Davidson" userId="80677fb08b3162e4" providerId="LiveId" clId="{7080AF90-37A8-4BDA-BA45-ADB77C77D3C9}" dt="2021-09-21T15:41:40.982" v="5" actId="47"/>
        <pc:sldMkLst>
          <pc:docMk/>
          <pc:sldMk cId="1821611370" sldId="261"/>
        </pc:sldMkLst>
      </pc:sldChg>
      <pc:sldChg chg="modSp mod modAnim">
        <pc:chgData name="Louis Davidson" userId="80677fb08b3162e4" providerId="LiveId" clId="{7080AF90-37A8-4BDA-BA45-ADB77C77D3C9}" dt="2021-09-22T13:20:26.038" v="922" actId="20577"/>
        <pc:sldMkLst>
          <pc:docMk/>
          <pc:sldMk cId="4096037955" sldId="262"/>
        </pc:sldMkLst>
        <pc:spChg chg="mod">
          <ac:chgData name="Louis Davidson" userId="80677fb08b3162e4" providerId="LiveId" clId="{7080AF90-37A8-4BDA-BA45-ADB77C77D3C9}" dt="2021-09-22T13:20:26.038" v="922" actId="20577"/>
          <ac:spMkLst>
            <pc:docMk/>
            <pc:sldMk cId="4096037955" sldId="262"/>
            <ac:spMk id="3" creationId="{571C0AE9-AD30-4EF0-9E4F-869974FDDF00}"/>
          </ac:spMkLst>
        </pc:spChg>
      </pc:sldChg>
      <pc:sldChg chg="modAnim">
        <pc:chgData name="Louis Davidson" userId="80677fb08b3162e4" providerId="LiveId" clId="{7080AF90-37A8-4BDA-BA45-ADB77C77D3C9}" dt="2021-09-22T13:15:59.896" v="665"/>
        <pc:sldMkLst>
          <pc:docMk/>
          <pc:sldMk cId="1875053845" sldId="263"/>
        </pc:sldMkLst>
      </pc:sldChg>
      <pc:sldChg chg="new del">
        <pc:chgData name="Louis Davidson" userId="80677fb08b3162e4" providerId="LiveId" clId="{7080AF90-37A8-4BDA-BA45-ADB77C77D3C9}" dt="2021-09-21T15:46:27.972" v="10" actId="47"/>
        <pc:sldMkLst>
          <pc:docMk/>
          <pc:sldMk cId="1701428342" sldId="264"/>
        </pc:sldMkLst>
      </pc:sldChg>
      <pc:sldChg chg="modSp new mod modAnim">
        <pc:chgData name="Louis Davidson" userId="80677fb08b3162e4" providerId="LiveId" clId="{7080AF90-37A8-4BDA-BA45-ADB77C77D3C9}" dt="2021-09-22T13:17:35.431" v="814" actId="20577"/>
        <pc:sldMkLst>
          <pc:docMk/>
          <pc:sldMk cId="3940931826" sldId="264"/>
        </pc:sldMkLst>
        <pc:spChg chg="mod">
          <ac:chgData name="Louis Davidson" userId="80677fb08b3162e4" providerId="LiveId" clId="{7080AF90-37A8-4BDA-BA45-ADB77C77D3C9}" dt="2021-09-22T13:16:33.134" v="727" actId="20577"/>
          <ac:spMkLst>
            <pc:docMk/>
            <pc:sldMk cId="3940931826" sldId="264"/>
            <ac:spMk id="2" creationId="{829F04B3-6D00-467E-B8A5-7523EF767FCC}"/>
          </ac:spMkLst>
        </pc:spChg>
        <pc:spChg chg="mod">
          <ac:chgData name="Louis Davidson" userId="80677fb08b3162e4" providerId="LiveId" clId="{7080AF90-37A8-4BDA-BA45-ADB77C77D3C9}" dt="2021-09-22T13:17:35.431" v="814" actId="20577"/>
          <ac:spMkLst>
            <pc:docMk/>
            <pc:sldMk cId="3940931826" sldId="264"/>
            <ac:spMk id="3" creationId="{97459DDB-0D43-427F-8EFC-D6E456C897B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1:44.23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17 1 21763,'-4'99'0,"0"0"0,-1 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2:06.3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7274 952 24575,'-47'-52'0,"0"0"0,0 0 0,-23-19 0,-4 11 0,6 27 0,-2 7-2191,-6-5 1,-4 2 2190,-8 5 0,-4 2 0,24 3 0,-1-1 0,-2 1-914,-8 3 0,-2 2 0,-1 0 914,-6-1 0,-1 0 0,-3 1-534,17 3 0,-2-1 0,-1 2 0,-1 1 534,-6 0 0,-1 2 0,-1 1 0,-1 1-867,-6-1 0,-1 2 0,-1 0 1,-2 0 866,15 2 0,-1 0 0,0 1 0,-2 0 0,1 0 0,-4 0 0,-1 0 0,0 1 0,0 0 0,-1 2-381,-1 1 0,0 0 0,0 2 0,0 1 0,-1 0 381,-2 1 0,0 0 0,0 1 0,0 2 0,0 2-215,1 2 1,0 2 0,1 2 0,0 1 0,0 1 214,5-1 0,0 1 0,1 2 0,1 0 0,-1 0-65,2 1 1,0 1-1,1 0 1,0 1 0,1 0 64,5 0 0,1 0 0,1 1 0,1 0 0,1 1 156,-11 5 0,1 1 1,1 0-1,3 0-156,4-3 0,2-1 0,1 2 0,4 2 0,-13 13 0,5 3 0,3-2 605,12-13 0,3-2 1,5 4-606,-11 21 0,9 3 1622,18-17 1,9 0-1623,4 44 0,33-16 0,18-28 0,13-4 0,17-8 0,11-6 549,-1-1 0,7-1 0,3-3-549,13 0 0,5-3 0,2-2-170,-16-2 0,2-2 1,2 0-1,0-1 170,5-2 0,1-1 0,2-1 0,0-1-505,-12 1 1,0-1 0,1 0 0,1-1 0,-1-1 504,-1-1 0,0-1 0,0-2 0,1 1 0,1 0 0,9 2 0,1-1 0,1 1 0,0 0 0,0-1-550,-1 0 1,0-1 0,0-1 0,0 1-1,1 0 550,-1 0 0,1 0 0,-1 0 0,1 0 0,0 0 0,1 0 0,0 0 0,1 1 0,-1-1 0,-1-1 0,-3 0 0,-1-1 0,-1 0 0,0 1 0,-1-1-146,-3 2 1,-1 0 0,-1 0-1,-1 0 1,1-2 145,15 0 0,1-2 0,-2 0 0,-1-1 45,-6 0 1,0-1-1,-1 0 1,-3-2-46,-6 0 0,-2 0 0,-1-2 0,0 0 214,0-2 1,-1-1 0,0 0 0,-1-1-215,17-5 0,-2-2 0,-2 1 596,-12 3 1,-1-1 0,-2-1-597,-2 0 0,-2 0 0,-3-2 1269,12-8 1,-6-2-1270,-12 5 0,-4-2 1538,-5 0 0,-8-3-1538,-4-29 3068,1-9-3068,-37-2 0,2 18 0,-8-2 471,-23 6 1,-10-1-472,-8-22 0,-10-1-742,3 23 1,-7 1 0,-3 0 741,-5-3 0,-2-1 0,-2 1 0,-3-1 0,-2 1 0,-1 1 0,-5 1 0,-2 1 0,0 2 0,3 4 0,0 2 0,-1 2 0,0 2 0,-2 2 0,1 4 0,0 4 0,-1 4 0,1 3 0,1 6 0,1 3 0,0 2-771,0 1 0,0 2 1,1 4 770,3 6 0,2 4 0,2 3 0,4 3 0,2 2 0,3 6-504,3 7 1,3 6 0,4 5 503,-14 31 0,5 6 0,21-25 0,-1 1 0,4 2 0,3 2 0,1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15:32:12.15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5648 660 24575,'-55'-69'0,"0"0"0,5 0 0,2 9 0,-11 6 0,5-5 0,-21 7-1064,33 21 1,-3 2 1063,-9 5 0,-5 2 0,-15-4 0,-6 2-1301,-8 5 0,-6 4 1301,19 6 0,-2 4 0,-4-1-963,-13 0 1,-4 1-1,-2 1 963,19 2 0,-1 2 0,-2 0 0,-1 2-970,-12 2 0,-1 1 0,-3 1 1,1 2 969,17-1 0,0 1 0,-1 0 0,0 2 0,1 1 0,-1 3 0,0 1 0,1 1 0,-1 1 0,0 0 0,0 0 0,-1 0 0,0 0 0,1 1 0,1 1 0,4 1 0,0 0 0,1 0 0,1 1 0,0 0-452,-14 5 1,1-1-1,2 1 1,0 1 451,4-1 0,2-1 0,1 2 0,1 1-127,7 0 1,0 2 0,3 0 0,2 1 126,-11 6 0,3 0 0,2 2 272,1 0 1,1 1 0,6 2-273,-13 21 0,8 3 1207,7-6 0,7 3-1207,14 1 0,9 1 0,10-8 0,6-1 3056,1 40-3056,17-4 0,55-21 622,-7-34 1,10-4-623,31 0 0,12-7-597,-14-9 0,5-3 1,4-1 596,-14-1 0,1-1 0,4 0 0,1-2-685,-8-4 0,1 0 0,2-2 0,2 0 0,1 0 685,9 1 0,2-1 0,2 0 0,1 0 0,-1-1-486,-14-1 0,1-1 0,-1 0 0,2 0 0,0-1 0,0 1 486,4 0 0,1 1 0,1-1 0,-1 0 0,1 0 0,-1-1-247,-1 1 1,1-1-1,-1 0 1,0 0-1,-1-1 1,-1 0 246,11-2 0,-2 0 0,0-1 0,-1-1 0,0 0 0,-2-2 0,1 1 0,-1-2 0,-2-1 0,-1-1 0,-8-1 0,-2-1 0,-1-1 0,-1-1 0,0 0-15,15-3 1,-2-2 0,0 0-1,-1-1 15,-3 0 0,-1-1 0,0 0 0,-2 1 227,-4 2 0,-1 2 0,-1-1 1,-2 1-228,18-6 0,-2 0 0,-3 2 592,-11 5 0,-1 2 0,-6-1-592,14-7 0,-10 2 3578,11 1-3578,-40-4 3776,-40 13-3776,-31-15 0,-52-25 0,13 20 0,-9-3-16,6 1 0,-5-3 0,-2 0 16,-12-2 0,-3 0 0,-2-2-568,17 5 0,-1-1 0,-2 0 0,-1 0 568,-4 2 0,-3 0 0,0 0 0,1 0 0,-1-3 0,0-1 0,1 0 0,-1 3 0,4 3 0,0 2 0,0 2 0,3-2-617,-14-6 1,3-1 0,3 4 616,12 6 0,3 3 0,4 2 0,-4 1 0,8 6 0,-16 14 0,13 58 0,18 24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nktr.ee/drs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en.wikipedia.org/wiki/Algorithm" TargetMode="External"/><Relationship Id="rId7" Type="http://schemas.openxmlformats.org/officeDocument/2006/relationships/customXml" Target="../ink/ink1.xml"/><Relationship Id="rId12" Type="http://schemas.openxmlformats.org/officeDocument/2006/relationships/image" Target="../media/image23.png"/><Relationship Id="rId2" Type="http://schemas.openxmlformats.org/officeDocument/2006/relationships/hyperlink" Target="https://en.wikipedia.org/wiki/Theoretical_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rrectness_(computer_science)" TargetMode="External"/><Relationship Id="rId11" Type="http://schemas.openxmlformats.org/officeDocument/2006/relationships/customXml" Target="../ink/ink3.xml"/><Relationship Id="rId5" Type="http://schemas.openxmlformats.org/officeDocument/2006/relationships/hyperlink" Target="https://en.wikipedia.org/wiki/Correctness_(computer_science)#cite_note-functional-1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en.wikipedia.org/wiki/Program_specification" TargetMode="External"/><Relationship Id="rId9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E071-EED7-449E-8A85-BA7D2B8A8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Database Design Chat 001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5FBF4-E6D9-4C00-AFDF-AC080690B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Hello, and the one major thing every database must get right!</a:t>
            </a:r>
          </a:p>
        </p:txBody>
      </p:sp>
    </p:spTree>
    <p:extLst>
      <p:ext uri="{BB962C8B-B14F-4D97-AF65-F5344CB8AC3E}">
        <p14:creationId xmlns:p14="http://schemas.microsoft.com/office/powerpoint/2010/main" val="236845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36F4-6BC4-4334-AB3A-387DF80E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66FE-169A-44C1-9B2B-0ED0C8A21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Been a Microsoft MVP for 17 years. </a:t>
            </a:r>
          </a:p>
          <a:p>
            <a:pPr lvl="1"/>
            <a:r>
              <a:rPr lang="en-US" dirty="0"/>
              <a:t>In other words, I don’t sleep enough</a:t>
            </a:r>
          </a:p>
          <a:p>
            <a:r>
              <a:rPr lang="en-US" dirty="0"/>
              <a:t>Written 6 books on Database Design</a:t>
            </a:r>
          </a:p>
          <a:p>
            <a:pPr lvl="1"/>
            <a:r>
              <a:rPr lang="en-US" dirty="0"/>
              <a:t>See previous sub bullet</a:t>
            </a:r>
          </a:p>
          <a:p>
            <a:r>
              <a:rPr lang="en-US" dirty="0"/>
              <a:t>Been a data architect and coder for over 20 years</a:t>
            </a:r>
          </a:p>
          <a:p>
            <a:pPr lvl="1"/>
            <a:r>
              <a:rPr lang="en-US" dirty="0"/>
              <a:t>Not only am I aging faster than others because of lack of sleep, I also am old</a:t>
            </a:r>
          </a:p>
          <a:p>
            <a:r>
              <a:rPr lang="en-US" dirty="0"/>
              <a:t>I have other hobbies, but they don’t pay as well</a:t>
            </a:r>
          </a:p>
          <a:p>
            <a:r>
              <a:rPr lang="en-US" b="1" dirty="0">
                <a:hlinkClick r:id="rId2"/>
              </a:rPr>
              <a:t>https://linktr.ee/drsql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's fac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85D5E3E-FCAA-4E3C-9C42-8DA0DC37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42" y="684654"/>
            <a:ext cx="4700907" cy="35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B551-954F-4C7F-A4A7-2655D7F9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Theme Park Pictures, Blogs, and Vlogs</a:t>
            </a:r>
          </a:p>
        </p:txBody>
      </p:sp>
      <p:pic>
        <p:nvPicPr>
          <p:cNvPr id="5" name="Content Placeholder 4" descr="A picture containing tree, outdoor, plant, conifer&#10;&#10;Description automatically generated">
            <a:extLst>
              <a:ext uri="{FF2B5EF4-FFF2-40B4-BE49-F238E27FC236}">
                <a16:creationId xmlns:a16="http://schemas.microsoft.com/office/drawing/2014/main" id="{1AC9FCBC-C502-466D-8578-C764A7354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1038085">
            <a:off x="1358396" y="2844587"/>
            <a:ext cx="4230356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 descr="A landscape with trees and a building in the distance&#10;&#10;Description automatically generated with low confidence">
            <a:extLst>
              <a:ext uri="{FF2B5EF4-FFF2-40B4-BE49-F238E27FC236}">
                <a16:creationId xmlns:a16="http://schemas.microsoft.com/office/drawing/2014/main" id="{A59439CA-0910-4EA9-B1F9-C70AFDE0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46697">
            <a:off x="5646723" y="2660227"/>
            <a:ext cx="4226560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 descr="A space shuttle in front of a city at night&#10;&#10;Description automatically generated with low confidence">
            <a:extLst>
              <a:ext uri="{FF2B5EF4-FFF2-40B4-BE49-F238E27FC236}">
                <a16:creationId xmlns:a16="http://schemas.microsoft.com/office/drawing/2014/main" id="{77B73283-D4BC-4674-9C32-A16300236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2194">
            <a:off x="3663619" y="3510789"/>
            <a:ext cx="4226560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7" name="Picture 26" descr="A picture containing sky, outdoor, clouds, day&#10;&#10;Description automatically generated">
            <a:extLst>
              <a:ext uri="{FF2B5EF4-FFF2-40B4-BE49-F238E27FC236}">
                <a16:creationId xmlns:a16="http://schemas.microsoft.com/office/drawing/2014/main" id="{9BCC6F22-2068-40AA-9486-DB91CD91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93149">
            <a:off x="893102" y="3801463"/>
            <a:ext cx="4230330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BB2427B3-E6A5-45FB-BC5F-EB7EEA5AC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3667">
            <a:off x="7006599" y="4175330"/>
            <a:ext cx="4230356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CFC564-62BC-49DF-B15F-5D5D31308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6778">
            <a:off x="6563178" y="2141323"/>
            <a:ext cx="4225572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9" name="Picture 28" descr="A picture containing tree&#10;&#10;Description automatically generated">
            <a:extLst>
              <a:ext uri="{FF2B5EF4-FFF2-40B4-BE49-F238E27FC236}">
                <a16:creationId xmlns:a16="http://schemas.microsoft.com/office/drawing/2014/main" id="{C2A34EC9-FBB0-4FB8-BDA5-611307FCC8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2394" y="4061842"/>
            <a:ext cx="4230330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7" name="Picture 16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590C9BAF-6B01-4B90-B1AC-1CAC9D355B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60403">
            <a:off x="4031898" y="2843909"/>
            <a:ext cx="4226560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5" name="Picture 24" descr="A picture containing outdoor, tree, building, old&#10;&#10;Description automatically generated">
            <a:extLst>
              <a:ext uri="{FF2B5EF4-FFF2-40B4-BE49-F238E27FC236}">
                <a16:creationId xmlns:a16="http://schemas.microsoft.com/office/drawing/2014/main" id="{0911D089-CEE8-4798-9C19-CB3E29F827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47392">
            <a:off x="1102206" y="2297070"/>
            <a:ext cx="4225520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9" name="Picture 18" descr="Calendar&#10;&#10;Description automatically generated with low confidence">
            <a:extLst>
              <a:ext uri="{FF2B5EF4-FFF2-40B4-BE49-F238E27FC236}">
                <a16:creationId xmlns:a16="http://schemas.microsoft.com/office/drawing/2014/main" id="{0E2BC364-4C13-43D7-966D-B08CDA731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1038">
            <a:off x="5981296" y="4311084"/>
            <a:ext cx="4230356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3" name="Picture 22" descr="A picture containing tree, outdoor, sky, plant&#10;&#10;Description automatically generated">
            <a:extLst>
              <a:ext uri="{FF2B5EF4-FFF2-40B4-BE49-F238E27FC236}">
                <a16:creationId xmlns:a16="http://schemas.microsoft.com/office/drawing/2014/main" id="{8A1626F7-3DE0-4F55-B587-E6D54F604C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721693">
            <a:off x="3004603" y="3335786"/>
            <a:ext cx="4226560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Picture 12" descr="A picture containing indoor, engine&#10;&#10;Description automatically generated">
            <a:extLst>
              <a:ext uri="{FF2B5EF4-FFF2-40B4-BE49-F238E27FC236}">
                <a16:creationId xmlns:a16="http://schemas.microsoft.com/office/drawing/2014/main" id="{AD4CE161-737B-4AA9-846E-30E725763D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38627">
            <a:off x="5158838" y="2237631"/>
            <a:ext cx="4226560" cy="237744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1" name="Picture 20" descr="A picture containing outdoor, building, street, old&#10;&#10;Description automatically generated">
            <a:extLst>
              <a:ext uri="{FF2B5EF4-FFF2-40B4-BE49-F238E27FC236}">
                <a16:creationId xmlns:a16="http://schemas.microsoft.com/office/drawing/2014/main" id="{8F3C84BE-40FA-44B1-8A21-9543C941DC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2914" y="2426540"/>
            <a:ext cx="6128219" cy="344403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6B333F-51CA-4F11-878E-1012EA83FB53}"/>
              </a:ext>
            </a:extLst>
          </p:cNvPr>
          <p:cNvSpPr txBox="1"/>
          <p:nvPr/>
        </p:nvSpPr>
        <p:spPr>
          <a:xfrm>
            <a:off x="3264999" y="2533333"/>
            <a:ext cx="5335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veat" panose="00000500000000000000" pitchFamily="2" charset="0"/>
              </a:rPr>
              <a:t>https://linktr.ee/FigmentsAllOverThePlace</a:t>
            </a:r>
          </a:p>
        </p:txBody>
      </p:sp>
    </p:spTree>
    <p:extLst>
      <p:ext uri="{BB962C8B-B14F-4D97-AF65-F5344CB8AC3E}">
        <p14:creationId xmlns:p14="http://schemas.microsoft.com/office/powerpoint/2010/main" val="14683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25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25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7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500"/>
                            </p:stCondLst>
                            <p:childTnLst>
                              <p:par>
                                <p:cTn id="82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C1E8-D93E-4CF9-A9CB-B20877DC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7543798" cy="1303867"/>
          </a:xfrm>
        </p:spPr>
        <p:txBody>
          <a:bodyPr>
            <a:normAutofit/>
          </a:bodyPr>
          <a:lstStyle/>
          <a:p>
            <a:r>
              <a:rPr lang="en-US"/>
              <a:t>The Most Important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3BF74-7697-4852-8001-7180A2851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351" y="2655255"/>
            <a:ext cx="3610896" cy="3318936"/>
          </a:xfrm>
        </p:spPr>
        <p:txBody>
          <a:bodyPr>
            <a:normAutofit/>
          </a:bodyPr>
          <a:lstStyle/>
          <a:p>
            <a:r>
              <a:rPr lang="en-US" dirty="0"/>
              <a:t>Structure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Quality</a:t>
            </a:r>
          </a:p>
          <a:p>
            <a:r>
              <a:rPr lang="en-US" dirty="0"/>
              <a:t>Technical impressiveness</a:t>
            </a:r>
          </a:p>
          <a:p>
            <a:r>
              <a:rPr lang="en-US" dirty="0"/>
              <a:t>Looks pretty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BB72DD-2801-4B6C-9BDE-9110B8589C33}"/>
              </a:ext>
            </a:extLst>
          </p:cNvPr>
          <p:cNvSpPr txBox="1">
            <a:spLocks/>
          </p:cNvSpPr>
          <p:nvPr/>
        </p:nvSpPr>
        <p:spPr>
          <a:xfrm>
            <a:off x="4997247" y="982131"/>
            <a:ext cx="7543798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…Isn’t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9B71BD-028E-44D7-9CBD-B6A17B0FBCE9}"/>
              </a:ext>
            </a:extLst>
          </p:cNvPr>
          <p:cNvSpPr txBox="1">
            <a:spLocks/>
          </p:cNvSpPr>
          <p:nvPr/>
        </p:nvSpPr>
        <p:spPr>
          <a:xfrm>
            <a:off x="6095999" y="2650884"/>
            <a:ext cx="4178711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Replaces manual processes</a:t>
            </a:r>
          </a:p>
          <a:p>
            <a:r>
              <a:rPr lang="en-US" dirty="0"/>
              <a:t>Normalization</a:t>
            </a:r>
          </a:p>
          <a:p>
            <a:r>
              <a:rPr lang="en-US" dirty="0"/>
              <a:t>That is uses a certain product</a:t>
            </a:r>
          </a:p>
          <a:p>
            <a:r>
              <a:rPr lang="en-US" dirty="0"/>
              <a:t>Ease of use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C9570C-E509-4E51-9019-B3D2800EB6D6}"/>
              </a:ext>
            </a:extLst>
          </p:cNvPr>
          <p:cNvSpPr txBox="1">
            <a:spLocks/>
          </p:cNvSpPr>
          <p:nvPr/>
        </p:nvSpPr>
        <p:spPr>
          <a:xfrm>
            <a:off x="3433902" y="5194875"/>
            <a:ext cx="5604220" cy="7749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crucial, but not the most crucial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9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C1E8-D93E-4CF9-A9CB-B20877DC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7543798" cy="1303867"/>
          </a:xfrm>
        </p:spPr>
        <p:txBody>
          <a:bodyPr>
            <a:normAutofit/>
          </a:bodyPr>
          <a:lstStyle/>
          <a:p>
            <a:r>
              <a:rPr lang="en-US"/>
              <a:t>The Most Important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3BF74-7697-4852-8001-7180A2851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351" y="2655255"/>
            <a:ext cx="3610896" cy="3318936"/>
          </a:xfrm>
        </p:spPr>
        <p:txBody>
          <a:bodyPr>
            <a:normAutofit/>
          </a:bodyPr>
          <a:lstStyle/>
          <a:p>
            <a:r>
              <a:rPr lang="en-US"/>
              <a:t>Correctness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BB72DD-2801-4B6C-9BDE-9110B8589C33}"/>
              </a:ext>
            </a:extLst>
          </p:cNvPr>
          <p:cNvSpPr txBox="1">
            <a:spLocks/>
          </p:cNvSpPr>
          <p:nvPr/>
        </p:nvSpPr>
        <p:spPr>
          <a:xfrm>
            <a:off x="4800602" y="990870"/>
            <a:ext cx="7543798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…Is</a:t>
            </a:r>
          </a:p>
        </p:txBody>
      </p:sp>
    </p:spTree>
    <p:extLst>
      <p:ext uri="{BB962C8B-B14F-4D97-AF65-F5344CB8AC3E}">
        <p14:creationId xmlns:p14="http://schemas.microsoft.com/office/powerpoint/2010/main" val="34461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6B31D-367B-479E-AFB2-A7971FB2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8CE46-8618-4C02-97DB-EE09DEF6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Wikipedia defines correctness in Computer Science as: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Theoretical computer science"/>
              </a:rPr>
              <a:t>theoretical computer science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lgorithm"/>
              </a:rPr>
              <a:t>algorithm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correct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with respect to a </a:t>
            </a:r>
            <a:r>
              <a:rPr lang="en-US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Program specification"/>
              </a:rPr>
              <a:t>specification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 it behaves as specified. Best explored is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functional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correctness, which refers to the input-output behavior of the algorithm (i.e., for each input it produces an output satisfying the specification).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[1]</a:t>
            </a:r>
            <a:endParaRPr lang="en-US" dirty="0"/>
          </a:p>
          <a:p>
            <a:r>
              <a:rPr lang="en-US" dirty="0">
                <a:hlinkClick r:id="rId6"/>
              </a:rPr>
              <a:t>https://en.wikipedia.org/wiki/Correctness_(computer_science)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6E65A0-2361-EA41-9618-5221D0F3162E}"/>
                  </a:ext>
                </a:extLst>
              </p14:cNvPr>
              <p14:cNvContentPartPr/>
              <p14:nvPr/>
            </p14:nvContentPartPr>
            <p14:xfrm>
              <a:off x="9551620" y="7413111"/>
              <a:ext cx="6480" cy="143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6E65A0-2361-EA41-9618-5221D0F316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33620" y="7395066"/>
                <a:ext cx="42120" cy="179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0E81EB-A8CF-B940-B74C-54F854487178}"/>
                  </a:ext>
                </a:extLst>
              </p14:cNvPr>
              <p14:cNvContentPartPr/>
              <p14:nvPr/>
            </p14:nvContentPartPr>
            <p14:xfrm>
              <a:off x="2631340" y="3207231"/>
              <a:ext cx="2654640" cy="71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0E81EB-A8CF-B940-B74C-54F8544871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3340" y="3189240"/>
                <a:ext cx="2690280" cy="752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847D2E-2295-924A-87DF-65344099F2AD}"/>
                  </a:ext>
                </a:extLst>
              </p14:cNvPr>
              <p14:cNvContentPartPr/>
              <p14:nvPr/>
            </p14:nvContentPartPr>
            <p14:xfrm>
              <a:off x="1815940" y="4451391"/>
              <a:ext cx="2419200" cy="686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847D2E-2295-924A-87DF-65344099F2A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97940" y="4433382"/>
                <a:ext cx="2454840" cy="7221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505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04B3-6D00-467E-B8A5-7523EF76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9DDB-0D43-427F-8EFC-D6E456C89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Software has bugs</a:t>
            </a:r>
          </a:p>
          <a:p>
            <a:r>
              <a:rPr lang="en-US" dirty="0"/>
              <a:t>Perfectly correct software is generally only possible for simple cases</a:t>
            </a:r>
          </a:p>
          <a:p>
            <a:r>
              <a:rPr lang="en-US" dirty="0"/>
              <a:t>Write software to:</a:t>
            </a:r>
          </a:p>
          <a:p>
            <a:pPr lvl="1"/>
            <a:r>
              <a:rPr lang="en-US" dirty="0"/>
              <a:t>Add two specific numbers together: easy to write and test</a:t>
            </a:r>
          </a:p>
          <a:p>
            <a:pPr lvl="1"/>
            <a:r>
              <a:rPr lang="en-US" dirty="0"/>
              <a:t>Add any two numbers together: not super complicated, but can’t test EVERY case</a:t>
            </a:r>
          </a:p>
          <a:p>
            <a:r>
              <a:rPr lang="en-US" dirty="0"/>
              <a:t>We have to trust algorithms to work</a:t>
            </a:r>
          </a:p>
          <a:p>
            <a:r>
              <a:rPr lang="en-US" dirty="0"/>
              <a:t>The pros and cons of “good enough” is later topic!</a:t>
            </a:r>
          </a:p>
        </p:txBody>
      </p:sp>
    </p:spTree>
    <p:extLst>
      <p:ext uri="{BB962C8B-B14F-4D97-AF65-F5344CB8AC3E}">
        <p14:creationId xmlns:p14="http://schemas.microsoft.com/office/powerpoint/2010/main" val="394093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B1BE-62F6-46F2-903C-534F6F3A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Until next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C0AE9-AD30-4EF0-9E4F-869974FD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Correctness is the most important goal!</a:t>
            </a:r>
          </a:p>
          <a:p>
            <a:r>
              <a:rPr lang="en-US" dirty="0"/>
              <a:t>The best-looking software, using the latest tools, that is designed by the best programmer on earth that…</a:t>
            </a:r>
          </a:p>
          <a:p>
            <a:pPr lvl="1"/>
            <a:r>
              <a:rPr lang="en-US" dirty="0"/>
              <a:t>Doesn’t do what the customer wanted…</a:t>
            </a:r>
          </a:p>
          <a:p>
            <a:pPr lvl="1"/>
            <a:r>
              <a:rPr lang="en-US" dirty="0"/>
              <a:t>Is the worst piece of software created…</a:t>
            </a:r>
          </a:p>
          <a:p>
            <a:r>
              <a:rPr lang="en-US" dirty="0"/>
              <a:t>Understand the problem first, then solve </a:t>
            </a:r>
            <a:r>
              <a:rPr lang="en-US"/>
              <a:t>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</TotalTime>
  <Words>347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Caveat</vt:lpstr>
      <vt:lpstr>Garamond</vt:lpstr>
      <vt:lpstr>Organic</vt:lpstr>
      <vt:lpstr>Database Design Chat 001</vt:lpstr>
      <vt:lpstr>About Me</vt:lpstr>
      <vt:lpstr>Theme Park Pictures, Blogs, and Vlogs</vt:lpstr>
      <vt:lpstr>The Most Important Thing</vt:lpstr>
      <vt:lpstr>The Most Important Thing</vt:lpstr>
      <vt:lpstr>Correctness</vt:lpstr>
      <vt:lpstr>Reality check…</vt:lpstr>
      <vt:lpstr>Until next time…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Louis Davidson</dc:creator>
  <cp:lastModifiedBy>Louis Davidson</cp:lastModifiedBy>
  <cp:revision>1</cp:revision>
  <dcterms:created xsi:type="dcterms:W3CDTF">2021-09-21T14:14:24Z</dcterms:created>
  <dcterms:modified xsi:type="dcterms:W3CDTF">2021-09-27T15:31:33Z</dcterms:modified>
</cp:coreProperties>
</file>